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0"/>
  </p:notesMasterIdLst>
  <p:sldIdLst>
    <p:sldId id="300" r:id="rId4"/>
    <p:sldId id="283" r:id="rId5"/>
    <p:sldId id="317" r:id="rId6"/>
    <p:sldId id="336" r:id="rId7"/>
    <p:sldId id="337" r:id="rId8"/>
    <p:sldId id="338" r:id="rId9"/>
    <p:sldId id="339" r:id="rId10"/>
    <p:sldId id="340" r:id="rId11"/>
    <p:sldId id="320" r:id="rId12"/>
    <p:sldId id="341" r:id="rId13"/>
    <p:sldId id="321" r:id="rId14"/>
    <p:sldId id="343" r:id="rId15"/>
    <p:sldId id="344" r:id="rId16"/>
    <p:sldId id="345" r:id="rId17"/>
    <p:sldId id="346" r:id="rId18"/>
    <p:sldId id="347" r:id="rId19"/>
    <p:sldId id="348" r:id="rId20"/>
    <p:sldId id="342" r:id="rId21"/>
    <p:sldId id="349" r:id="rId22"/>
    <p:sldId id="350" r:id="rId23"/>
    <p:sldId id="352" r:id="rId24"/>
    <p:sldId id="353" r:id="rId25"/>
    <p:sldId id="355" r:id="rId26"/>
    <p:sldId id="354" r:id="rId27"/>
    <p:sldId id="523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6" autoAdjust="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4BB14-7423-4258-8396-BDE6EDE0728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550A5-B5B4-4437-B6EF-C522E4F5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550A5-B5B4-4437-B6EF-C522E4F50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5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550A5-B5B4-4437-B6EF-C522E4F50A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550A5-B5B4-4437-B6EF-C522E4F50A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550A5-B5B4-4437-B6EF-C522E4F50A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18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7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91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2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94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83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5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58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13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97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1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4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44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7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83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57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56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5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65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15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9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58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2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4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3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6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2459-FA4A-4FEF-8212-3C2368E89CC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C0A5-8D32-4F89-9F51-50A6BAA1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8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18B77C-69A4-4FBE-A7D6-7E3F2DB7D5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02AB47D-F90E-402E-B8E5-C1CE0949F2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3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494847"/>
            <a:ext cx="8077200" cy="1333953"/>
          </a:xfrm>
        </p:spPr>
        <p:txBody>
          <a:bodyPr>
            <a:noAutofit/>
          </a:bodyPr>
          <a:lstStyle/>
          <a:p>
            <a:r>
              <a:rPr lang="en-US" altLang="zh-CN" sz="4400" b="1" dirty="0">
                <a:ln>
                  <a:solidFill>
                    <a:srgbClr val="008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Question Jesus Refused To Answer</a:t>
            </a:r>
            <a:endParaRPr lang="en-US" sz="4400" b="1" dirty="0">
              <a:ln>
                <a:solidFill>
                  <a:srgbClr val="008000"/>
                </a:solidFill>
              </a:ln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A9970C39-0498-4C2F-ABB7-CDDD45843F2F}"/>
              </a:ext>
            </a:extLst>
          </p:cNvPr>
          <p:cNvSpPr txBox="1">
            <a:spLocks/>
          </p:cNvSpPr>
          <p:nvPr/>
        </p:nvSpPr>
        <p:spPr>
          <a:xfrm>
            <a:off x="762000" y="1828800"/>
            <a:ext cx="78049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6600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耶稣拒绝回答的问题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A1F93D-61B1-1493-F2EA-809397921FC9}"/>
              </a:ext>
            </a:extLst>
          </p:cNvPr>
          <p:cNvGrpSpPr/>
          <p:nvPr/>
        </p:nvGrpSpPr>
        <p:grpSpPr>
          <a:xfrm>
            <a:off x="1752600" y="3124200"/>
            <a:ext cx="5715000" cy="3503831"/>
            <a:chOff x="0" y="2756797"/>
            <a:chExt cx="5715000" cy="35038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003EDF-5217-A630-C5B6-9C21E3A47479}"/>
                </a:ext>
              </a:extLst>
            </p:cNvPr>
            <p:cNvSpPr txBox="1"/>
            <p:nvPr/>
          </p:nvSpPr>
          <p:spPr>
            <a:xfrm>
              <a:off x="0" y="5614297"/>
              <a:ext cx="5715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600" b="1" dirty="0">
                  <a:ln>
                    <a:solidFill>
                      <a:srgbClr val="008000"/>
                    </a:solidFill>
                  </a:ln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Mark </a:t>
              </a:r>
              <a:r>
                <a:rPr lang="zh-CN" altLang="en-US" sz="3600" b="1" dirty="0">
                  <a:ln>
                    <a:solidFill>
                      <a:srgbClr val="008000"/>
                    </a:solidFill>
                  </a:ln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马可福音</a:t>
              </a:r>
              <a:r>
                <a:rPr lang="en-US" altLang="zh-CN" sz="3600" b="1" dirty="0">
                  <a:ln>
                    <a:solidFill>
                      <a:srgbClr val="008000"/>
                    </a:solidFill>
                  </a:ln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11:27-33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008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A3B46A-480B-C24D-18DF-77AF1A928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756797"/>
              <a:ext cx="5715000" cy="285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83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5400" y="215247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回答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–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同样令人惊讶和意外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609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answer – equally surprising</a:t>
            </a:r>
            <a:r>
              <a:rPr lang="en-US" altLang="zh-CN" sz="36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unexpected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D49ACE-8577-0722-5D33-828D9913F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2004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6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909BC8-D9F7-DC6C-8BCE-796C3A6582B1}"/>
              </a:ext>
            </a:extLst>
          </p:cNvPr>
          <p:cNvSpPr txBox="1"/>
          <p:nvPr/>
        </p:nvSpPr>
        <p:spPr>
          <a:xfrm>
            <a:off x="609600" y="5678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ln>
                  <a:solidFill>
                    <a:srgbClr val="008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今天所读的经文，耶稣被问了三个问题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8000"/>
                </a:solidFill>
              </a:ln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032FF7-38FC-4855-022C-1A0BC743CA37}"/>
              </a:ext>
            </a:extLst>
          </p:cNvPr>
          <p:cNvSpPr/>
          <p:nvPr/>
        </p:nvSpPr>
        <p:spPr>
          <a:xfrm>
            <a:off x="609600" y="42098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6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Scripture reading today Jesus was asked three questions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F5FB16-D404-88E4-B2CE-CCF53FCD9AD2}"/>
              </a:ext>
            </a:extLst>
          </p:cNvPr>
          <p:cNvGrpSpPr/>
          <p:nvPr/>
        </p:nvGrpSpPr>
        <p:grpSpPr>
          <a:xfrm>
            <a:off x="1714499" y="457200"/>
            <a:ext cx="5715000" cy="3503831"/>
            <a:chOff x="0" y="2756797"/>
            <a:chExt cx="5715000" cy="35038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C2C930-1A57-13E6-E684-25DD5371791E}"/>
                </a:ext>
              </a:extLst>
            </p:cNvPr>
            <p:cNvSpPr txBox="1"/>
            <p:nvPr/>
          </p:nvSpPr>
          <p:spPr>
            <a:xfrm>
              <a:off x="0" y="5614297"/>
              <a:ext cx="5715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600" b="1" dirty="0">
                  <a:ln>
                    <a:solidFill>
                      <a:srgbClr val="008000"/>
                    </a:solidFill>
                  </a:ln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Mark </a:t>
              </a:r>
              <a:r>
                <a:rPr lang="zh-CN" altLang="en-US" sz="3600" b="1" dirty="0">
                  <a:ln>
                    <a:solidFill>
                      <a:srgbClr val="008000"/>
                    </a:solidFill>
                  </a:ln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马可福音</a:t>
              </a:r>
              <a:r>
                <a:rPr lang="en-US" altLang="zh-CN" sz="3600" b="1" dirty="0">
                  <a:ln>
                    <a:solidFill>
                      <a:srgbClr val="008000"/>
                    </a:solidFill>
                  </a:ln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11:27-33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008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18AD6D-0FC2-11C0-48C6-A6B63508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56797"/>
              <a:ext cx="5715000" cy="285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27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3810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“By what authority are you doing these things, who gave you authority to do this?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3DC631-FE94-6569-9AA2-06EEA6566ACA}"/>
              </a:ext>
            </a:extLst>
          </p:cNvPr>
          <p:cNvSpPr/>
          <p:nvPr/>
        </p:nvSpPr>
        <p:spPr>
          <a:xfrm>
            <a:off x="685800" y="2438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你仗着什么权柄做这些事？给你这权柄的是谁呢？”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01F30-153D-9D94-2A4A-8EA5319E956E}"/>
              </a:ext>
            </a:extLst>
          </p:cNvPr>
          <p:cNvSpPr txBox="1"/>
          <p:nvPr/>
        </p:nvSpPr>
        <p:spPr>
          <a:xfrm>
            <a:off x="269315" y="4527665"/>
            <a:ext cx="3159685" cy="65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</a:t>
            </a:r>
            <a:r>
              <a:rPr lang="zh-CN" altLang="en-US" sz="3600" b="1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11:28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F4652-AE14-CD23-EBC8-802E5C18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339" y="3454025"/>
            <a:ext cx="4991100" cy="28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7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572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“… Is it right  to pay taxes to Caesar or not? Should we pay or shouldn’t we?”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3DC631-FE94-6569-9AA2-06EEA6566ACA}"/>
              </a:ext>
            </a:extLst>
          </p:cNvPr>
          <p:cNvSpPr/>
          <p:nvPr/>
        </p:nvSpPr>
        <p:spPr>
          <a:xfrm>
            <a:off x="685800" y="2514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“…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纳税给恺撒可以不可以？我们该纳不该纳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01F30-153D-9D94-2A4A-8EA5319E956E}"/>
              </a:ext>
            </a:extLst>
          </p:cNvPr>
          <p:cNvSpPr txBox="1"/>
          <p:nvPr/>
        </p:nvSpPr>
        <p:spPr>
          <a:xfrm>
            <a:off x="457200" y="5105400"/>
            <a:ext cx="3665912" cy="65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12:14-15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AA391-846E-BA78-E3CC-BB92228F1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72" y="3771396"/>
            <a:ext cx="4210628" cy="28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9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76071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“At the resurrection whose wife will she be, since the seven were married to her?”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3DC631-FE94-6569-9AA2-06EEA6566ACA}"/>
              </a:ext>
            </a:extLst>
          </p:cNvPr>
          <p:cNvSpPr/>
          <p:nvPr/>
        </p:nvSpPr>
        <p:spPr>
          <a:xfrm>
            <a:off x="685800" y="2685871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当复活的时候，她是哪一个的妻子呢？因为他们七个人都娶过她。”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01F30-153D-9D94-2A4A-8EA5319E956E}"/>
              </a:ext>
            </a:extLst>
          </p:cNvPr>
          <p:cNvSpPr txBox="1"/>
          <p:nvPr/>
        </p:nvSpPr>
        <p:spPr>
          <a:xfrm>
            <a:off x="338051" y="5727994"/>
            <a:ext cx="3090949" cy="65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12:23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42B26-D0FC-32A4-2546-9B9578107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936" y="2085313"/>
            <a:ext cx="3512737" cy="43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1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572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arenR"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By what authority are you doing these things,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who gave you authority to do this?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你仗着什么权柄做这些事？给你这权柄的是谁呢？”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01F30-153D-9D94-2A4A-8EA5319E956E}"/>
              </a:ext>
            </a:extLst>
          </p:cNvPr>
          <p:cNvSpPr txBox="1"/>
          <p:nvPr/>
        </p:nvSpPr>
        <p:spPr>
          <a:xfrm>
            <a:off x="4343400" y="2895600"/>
            <a:ext cx="4275512" cy="65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11:28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2E52BF-4686-4B20-4FED-D5413E67D2BB}"/>
              </a:ext>
            </a:extLst>
          </p:cNvPr>
          <p:cNvSpPr/>
          <p:nvPr/>
        </p:nvSpPr>
        <p:spPr>
          <a:xfrm>
            <a:off x="1066799" y="3733800"/>
            <a:ext cx="755211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 said, “if you won’t answer my question I won’t answer yours”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06C31-A139-4FF8-E1C0-E0A4543C61E8}"/>
              </a:ext>
            </a:extLst>
          </p:cNvPr>
          <p:cNvSpPr/>
          <p:nvPr/>
        </p:nvSpPr>
        <p:spPr>
          <a:xfrm>
            <a:off x="1066799" y="5315129"/>
            <a:ext cx="754380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耶稣说：“我也不告诉你们我仗着什么权柄做这些事。”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8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6096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“Are you the king of the Jews…Again Pilate asked him, ‘Aren’t you going to answer? People are accusing you of things.’”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3DC631-FE94-6569-9AA2-06EEA6566ACA}"/>
              </a:ext>
            </a:extLst>
          </p:cNvPr>
          <p:cNvSpPr/>
          <p:nvPr/>
        </p:nvSpPr>
        <p:spPr>
          <a:xfrm>
            <a:off x="448887" y="2971800"/>
            <a:ext cx="84665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彼拉多问他说：“你是犹太人的王吗？”耶稣回答说：“你说的是。” 祭司长告他许多的事。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 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彼拉多又问他说：“你看，他们告你这么多的事，你什么都不回答吗？”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01F30-153D-9D94-2A4A-8EA5319E956E}"/>
              </a:ext>
            </a:extLst>
          </p:cNvPr>
          <p:cNvSpPr txBox="1"/>
          <p:nvPr/>
        </p:nvSpPr>
        <p:spPr>
          <a:xfrm>
            <a:off x="4419601" y="5975465"/>
            <a:ext cx="4275512" cy="65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15:2-4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0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5334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“By what authority are you doing THESE THINGS?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你仗着什么权柄做这些事？”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01F30-153D-9D94-2A4A-8EA5319E956E}"/>
              </a:ext>
            </a:extLst>
          </p:cNvPr>
          <p:cNvSpPr txBox="1"/>
          <p:nvPr/>
        </p:nvSpPr>
        <p:spPr>
          <a:xfrm>
            <a:off x="3962400" y="2100349"/>
            <a:ext cx="4285211" cy="642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11:28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F738DF-46AA-E921-E372-9B3672756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35020"/>
            <a:ext cx="5410200" cy="30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25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3048000"/>
            <a:ext cx="805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80522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“But that you may know that the Son of Man has authority on earth to forgive sins”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“但要叫你们知道，人子在地上有赦罪的权柄。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9968D9-EF7E-3D5D-24CE-CEA4C4F312A2}"/>
              </a:ext>
            </a:extLst>
          </p:cNvPr>
          <p:cNvSpPr/>
          <p:nvPr/>
        </p:nvSpPr>
        <p:spPr>
          <a:xfrm>
            <a:off x="457200" y="435114"/>
            <a:ext cx="80093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 said of himself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耶稣说他自己</a:t>
            </a:r>
            <a:endParaRPr kumimoji="0" lang="en-US" altLang="zh-CN" sz="40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醫治癱子– 海外华人福音网">
            <a:extLst>
              <a:ext uri="{FF2B5EF4-FFF2-40B4-BE49-F238E27FC236}">
                <a16:creationId xmlns:a16="http://schemas.microsoft.com/office/drawing/2014/main" id="{D1E7AC51-37D7-79CC-C5AF-9DC0AD02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70186"/>
            <a:ext cx="54102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1730276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altLang="zh-CN" sz="3600" b="1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 calmed a raging sea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06C31-A139-4FF8-E1C0-E0A4543C61E8}"/>
              </a:ext>
            </a:extLst>
          </p:cNvPr>
          <p:cNvSpPr/>
          <p:nvPr/>
        </p:nvSpPr>
        <p:spPr>
          <a:xfrm>
            <a:off x="1066799" y="2514600"/>
            <a:ext cx="5029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他平静了汹涌的大海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688521-7066-1DF4-122E-79883FFD6DF8}"/>
              </a:ext>
            </a:extLst>
          </p:cNvPr>
          <p:cNvSpPr/>
          <p:nvPr/>
        </p:nvSpPr>
        <p:spPr>
          <a:xfrm>
            <a:off x="457200" y="435114"/>
            <a:ext cx="80093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authority of Jesu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耶稣的权柄 </a:t>
            </a:r>
            <a:endParaRPr kumimoji="0" lang="en-US" altLang="zh-CN" sz="40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AA617-88AF-E391-56CD-C4B4EDB93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78" y="2090848"/>
            <a:ext cx="2514600" cy="31276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A15301-FB93-CC09-03FC-511331665FFB}"/>
              </a:ext>
            </a:extLst>
          </p:cNvPr>
          <p:cNvSpPr/>
          <p:nvPr/>
        </p:nvSpPr>
        <p:spPr>
          <a:xfrm>
            <a:off x="304800" y="398127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lang="en-US" altLang="zh-CN" sz="3600" b="1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drove  the evil  out of a possessed person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99C34F-78C4-2D01-C2F0-123B566CFD15}"/>
              </a:ext>
            </a:extLst>
          </p:cNvPr>
          <p:cNvSpPr/>
          <p:nvPr/>
        </p:nvSpPr>
        <p:spPr>
          <a:xfrm>
            <a:off x="1066799" y="5581471"/>
            <a:ext cx="6477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他赶出被鬼附的人身上的鬼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9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79D1BDF1-B23F-3229-F757-AB1405FFC831}"/>
              </a:ext>
            </a:extLst>
          </p:cNvPr>
          <p:cNvSpPr txBox="1">
            <a:spLocks/>
          </p:cNvSpPr>
          <p:nvPr/>
        </p:nvSpPr>
        <p:spPr>
          <a:xfrm>
            <a:off x="1219200" y="609600"/>
            <a:ext cx="7658100" cy="1948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000" b="1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 was often asked a question, and almost always he gave an answer</a:t>
            </a:r>
            <a:endParaRPr lang="en-US" sz="4000" b="1" dirty="0">
              <a:ln>
                <a:solidFill>
                  <a:srgbClr val="008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1CA7AA-2C88-8578-CC01-C37AAB88C837}"/>
              </a:ext>
            </a:extLst>
          </p:cNvPr>
          <p:cNvSpPr/>
          <p:nvPr/>
        </p:nvSpPr>
        <p:spPr>
          <a:xfrm>
            <a:off x="477520" y="2405871"/>
            <a:ext cx="83862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zh-CN" altLang="en-US" sz="4000" b="1" dirty="0">
                <a:ln>
                  <a:solidFill>
                    <a:srgbClr val="00800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耶稣经常被问问题，他几乎总是</a:t>
            </a:r>
            <a:endParaRPr lang="en-US" altLang="zh-CN" sz="4000" b="1" dirty="0">
              <a:ln>
                <a:solidFill>
                  <a:srgbClr val="008000"/>
                </a:solidFill>
              </a:ln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 algn="ctr" defTabSz="457200">
              <a:defRPr/>
            </a:pPr>
            <a:r>
              <a:rPr lang="zh-CN" altLang="en-US" sz="4000" b="1" dirty="0">
                <a:ln>
                  <a:solidFill>
                    <a:srgbClr val="00800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给出答案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00800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47775-FFC5-81E7-4719-6A8B06331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32533"/>
            <a:ext cx="5425850" cy="2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7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15240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healed people and raised some from the dead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06C31-A139-4FF8-E1C0-E0A4543C61E8}"/>
              </a:ext>
            </a:extLst>
          </p:cNvPr>
          <p:cNvSpPr/>
          <p:nvPr/>
        </p:nvSpPr>
        <p:spPr>
          <a:xfrm>
            <a:off x="1114904" y="2875981"/>
            <a:ext cx="4507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他医治疾病并使一些人从死里复活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688521-7066-1DF4-122E-79883FFD6DF8}"/>
              </a:ext>
            </a:extLst>
          </p:cNvPr>
          <p:cNvSpPr/>
          <p:nvPr/>
        </p:nvSpPr>
        <p:spPr>
          <a:xfrm>
            <a:off x="457200" y="435114"/>
            <a:ext cx="80093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authority of Jesu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耶稣的权柄 </a:t>
            </a:r>
            <a:endParaRPr kumimoji="0" lang="en-US" altLang="zh-CN" sz="40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15301-FB93-CC09-03FC-511331665FFB}"/>
              </a:ext>
            </a:extLst>
          </p:cNvPr>
          <p:cNvSpPr/>
          <p:nvPr/>
        </p:nvSpPr>
        <p:spPr>
          <a:xfrm>
            <a:off x="304800" y="4176593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forgave somebody else’s sin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99C34F-78C4-2D01-C2F0-123B566CFD15}"/>
              </a:ext>
            </a:extLst>
          </p:cNvPr>
          <p:cNvSpPr/>
          <p:nvPr/>
        </p:nvSpPr>
        <p:spPr>
          <a:xfrm>
            <a:off x="1066799" y="5638800"/>
            <a:ext cx="6477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他赦免了别人的罪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43F1F-AC6A-8A29-AFDE-9920C1C9F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451" y="2913201"/>
            <a:ext cx="3013844" cy="30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15240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arenR" startAt="5"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He sent his disciples out  two by two and gave them authority over evil spirits.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他差遣门徒并赐给他们制服邪灵的权柄。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688521-7066-1DF4-122E-79883FFD6DF8}"/>
              </a:ext>
            </a:extLst>
          </p:cNvPr>
          <p:cNvSpPr/>
          <p:nvPr/>
        </p:nvSpPr>
        <p:spPr>
          <a:xfrm>
            <a:off x="457200" y="435114"/>
            <a:ext cx="80093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authority of Jesu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耶稣的权柄 </a:t>
            </a:r>
            <a:endParaRPr kumimoji="0" lang="en-US" altLang="zh-CN" sz="40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靈修心得210204】奉差遣的門徒@ Walking in the Light :: 痞客邦::">
            <a:extLst>
              <a:ext uri="{FF2B5EF4-FFF2-40B4-BE49-F238E27FC236}">
                <a16:creationId xmlns:a16="http://schemas.microsoft.com/office/drawing/2014/main" id="{969A157F-271F-6F6A-B6B7-7CB3D720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58" y="3659887"/>
            <a:ext cx="4507885" cy="27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1189B-60F9-0B13-FDC3-704DC5E0ECD1}"/>
              </a:ext>
            </a:extLst>
          </p:cNvPr>
          <p:cNvSpPr txBox="1"/>
          <p:nvPr/>
        </p:nvSpPr>
        <p:spPr>
          <a:xfrm>
            <a:off x="762001" y="4648200"/>
            <a:ext cx="2454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lang="en-US" altLang="zh-CN" sz="3600" b="1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:7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09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15240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Who, being in the very nature God, did not consider equality with God something to be grasped, but made himself nothing, taking the very nature of a servant/a slave.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他本有神的形象，不以自己与神同等为强夺的， 反倒虚己，取了奴仆的形象，成为人的样式；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688521-7066-1DF4-122E-79883FFD6DF8}"/>
              </a:ext>
            </a:extLst>
          </p:cNvPr>
          <p:cNvSpPr/>
          <p:nvPr/>
        </p:nvSpPr>
        <p:spPr>
          <a:xfrm>
            <a:off x="457200" y="435114"/>
            <a:ext cx="80093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authority of Jesu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耶稣的权柄 </a:t>
            </a:r>
            <a:endParaRPr kumimoji="0" lang="en-US" altLang="zh-CN" sz="40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1189B-60F9-0B13-FDC3-704DC5E0ECD1}"/>
              </a:ext>
            </a:extLst>
          </p:cNvPr>
          <p:cNvSpPr txBox="1"/>
          <p:nvPr/>
        </p:nvSpPr>
        <p:spPr>
          <a:xfrm>
            <a:off x="5486401" y="563880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Phil. </a:t>
            </a:r>
            <a:r>
              <a:rPr lang="zh-CN" alt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腓</a:t>
            </a:r>
            <a:r>
              <a:rPr lang="en-US" altLang="zh-CN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2:6-7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4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5334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“By what authority are you doing THESE THINGS?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你仗着什么权柄做这些事？”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01F30-153D-9D94-2A4A-8EA5319E956E}"/>
              </a:ext>
            </a:extLst>
          </p:cNvPr>
          <p:cNvSpPr txBox="1"/>
          <p:nvPr/>
        </p:nvSpPr>
        <p:spPr>
          <a:xfrm>
            <a:off x="3962400" y="2100349"/>
            <a:ext cx="4285211" cy="642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11:28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F738DF-46AA-E921-E372-9B3672756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94" y="4127270"/>
            <a:ext cx="4285211" cy="24282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862538-7BC8-2B46-3BEF-A1BF18E438E8}"/>
              </a:ext>
            </a:extLst>
          </p:cNvPr>
          <p:cNvSpPr/>
          <p:nvPr/>
        </p:nvSpPr>
        <p:spPr>
          <a:xfrm>
            <a:off x="457200" y="3102114"/>
            <a:ext cx="80093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hat is the answer?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答案是什么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40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58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DC631-FE94-6569-9AA2-06EEA6566ACA}"/>
              </a:ext>
            </a:extLst>
          </p:cNvPr>
          <p:cNvSpPr/>
          <p:nvPr/>
        </p:nvSpPr>
        <p:spPr>
          <a:xfrm>
            <a:off x="304800" y="5402759"/>
            <a:ext cx="82296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天上地下所有的权柄都赐给我了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01F30-153D-9D94-2A4A-8EA5319E956E}"/>
              </a:ext>
            </a:extLst>
          </p:cNvPr>
          <p:cNvSpPr txBox="1"/>
          <p:nvPr/>
        </p:nvSpPr>
        <p:spPr>
          <a:xfrm>
            <a:off x="6629399" y="2743200"/>
            <a:ext cx="206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altLang="zh-CN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Matt.</a:t>
            </a:r>
          </a:p>
          <a:p>
            <a:pPr lvl="0" algn="r">
              <a:defRPr/>
            </a:pPr>
            <a:r>
              <a:rPr lang="zh-CN" alt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太 </a:t>
            </a:r>
            <a:r>
              <a:rPr lang="en-US" altLang="zh-CN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28:18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37291-3B57-B2E1-8FA3-50319B52B01E}"/>
              </a:ext>
            </a:extLst>
          </p:cNvPr>
          <p:cNvSpPr txBox="1"/>
          <p:nvPr/>
        </p:nvSpPr>
        <p:spPr>
          <a:xfrm>
            <a:off x="907473" y="457200"/>
            <a:ext cx="72459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Great Commission </a:t>
            </a:r>
            <a:r>
              <a:rPr lang="zh-CN" altLang="en-US" sz="4800" b="1" dirty="0">
                <a:ln>
                  <a:solidFill>
                    <a:srgbClr val="C00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大使命</a:t>
            </a:r>
            <a:endParaRPr lang="en-US" sz="4800" b="1" dirty="0">
              <a:ln>
                <a:solidFill>
                  <a:srgbClr val="C00000"/>
                </a:solidFill>
              </a:ln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5409D-5D67-534E-5676-09B80BB0F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12678"/>
            <a:ext cx="4417600" cy="3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17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4D9C127-18A4-4E31-85E1-D3DE3EE66325}"/>
              </a:ext>
            </a:extLst>
          </p:cNvPr>
          <p:cNvSpPr txBox="1">
            <a:spLocks/>
          </p:cNvSpPr>
          <p:nvPr/>
        </p:nvSpPr>
        <p:spPr>
          <a:xfrm>
            <a:off x="457200" y="530480"/>
            <a:ext cx="8126361" cy="2593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To what degree does Jesus have authority over my life, your life? </a:t>
            </a:r>
            <a:r>
              <a:rPr kumimoji="0" lang="en-US" altLang="zh-CN" b="1" i="0" u="none" strike="noStrike" kern="1200" cap="none" spc="0" normalizeH="0" baseline="0" noProof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Who is in charge of my life?</a:t>
            </a:r>
            <a:endParaRPr kumimoji="0" lang="en-US" b="1" i="0" u="none" strike="noStrike" kern="1200" cap="none" spc="0" normalizeH="0" baseline="0" noProof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007671-01FE-4FCD-A7D9-B5B9B28F2551}"/>
              </a:ext>
            </a:extLst>
          </p:cNvPr>
          <p:cNvSpPr/>
          <p:nvPr/>
        </p:nvSpPr>
        <p:spPr>
          <a:xfrm>
            <a:off x="1047134" y="3371670"/>
            <a:ext cx="71824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solidFill>
                    <a:srgbClr val="0066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耶稣对我的生命和你的生命有多大的权柄？ </a:t>
            </a:r>
            <a:endParaRPr kumimoji="0" lang="en-US" altLang="zh-CN" sz="4800" b="1" i="0" u="none" strike="noStrike" kern="1200" cap="none" spc="0" normalizeH="0" baseline="0" noProof="0" dirty="0">
              <a:ln>
                <a:solidFill>
                  <a:srgbClr val="0066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谁管理我的生活？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711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49070"/>
            <a:ext cx="9169179" cy="6956139"/>
          </a:xfrm>
          <a:prstGeom prst="rect">
            <a:avLst/>
          </a:prstGeom>
        </p:spPr>
      </p:pic>
      <p:pic>
        <p:nvPicPr>
          <p:cNvPr id="2050" name="Picture 2" descr="Image result for é¾è¶èçç­µå¸­">
            <a:extLst>
              <a:ext uri="{FF2B5EF4-FFF2-40B4-BE49-F238E27FC236}">
                <a16:creationId xmlns:a16="http://schemas.microsoft.com/office/drawing/2014/main" id="{DF6719D4-5226-406B-A3A3-D06055A7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77" y="4288438"/>
            <a:ext cx="3881804" cy="21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F57B1-77E2-441F-982D-409184861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57" y="1816893"/>
            <a:ext cx="3224212" cy="3224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E9EC8-0F32-48BA-808D-C3A336083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926" y="764931"/>
            <a:ext cx="1905000" cy="240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4D07-957E-4C13-A311-9A7D5C86A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365" y="1448253"/>
            <a:ext cx="1914525" cy="2381250"/>
          </a:xfrm>
          <a:prstGeom prst="rect">
            <a:avLst/>
          </a:prstGeom>
        </p:spPr>
      </p:pic>
      <p:sp>
        <p:nvSpPr>
          <p:cNvPr id="11" name="矩形 3">
            <a:extLst>
              <a:ext uri="{FF2B5EF4-FFF2-40B4-BE49-F238E27FC236}">
                <a16:creationId xmlns:a16="http://schemas.microsoft.com/office/drawing/2014/main" id="{4445369B-097D-4C13-B08A-F58774F6695B}"/>
              </a:ext>
            </a:extLst>
          </p:cNvPr>
          <p:cNvSpPr/>
          <p:nvPr/>
        </p:nvSpPr>
        <p:spPr>
          <a:xfrm>
            <a:off x="395656" y="764931"/>
            <a:ext cx="4240831" cy="738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50" b="1" i="0" u="none" strike="noStrike" kern="1200" cap="none" spc="38" normalizeH="0" baseline="0" noProof="0" dirty="0">
                <a:ln w="0">
                  <a:solidFill>
                    <a:srgbClr val="C00000"/>
                  </a:solidFill>
                </a:ln>
                <a:solidFill>
                  <a:srgbClr val="00008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t>Holy Communion</a:t>
            </a:r>
            <a:endParaRPr kumimoji="1" lang="zh-CN" altLang="en-US" sz="4050" b="1" i="0" u="none" strike="noStrike" kern="1200" cap="none" spc="38" normalizeH="0" baseline="0" noProof="0" dirty="0">
              <a:ln w="0">
                <a:solidFill>
                  <a:srgbClr val="C00000"/>
                </a:solidFill>
              </a:ln>
              <a:solidFill>
                <a:srgbClr val="00008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5416" y="5424854"/>
            <a:ext cx="226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圣餐</a:t>
            </a:r>
            <a:endParaRPr kumimoji="0" lang="en-US" sz="6000" b="1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7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4047" cy="6937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0" y="1163122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  <a:defRPr/>
            </a:pPr>
            <a:r>
              <a:rPr lang="zh-CN" altLang="en-US" sz="4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4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Are you the one who was to come, or should we expect someone else?</a:t>
            </a:r>
            <a:r>
              <a:rPr lang="zh-CN" altLang="en-US" sz="4000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4000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7151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“那将要来的是你吗？还是我们等候别人呢？”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00800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442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6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Samples </a:t>
            </a:r>
            <a:r>
              <a:rPr lang="zh-CN" altLang="en-US" sz="36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例子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609600" y="4535269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Matt.</a:t>
            </a:r>
            <a:r>
              <a:rPr lang="zh-CN" altLang="en-US" sz="36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太</a:t>
            </a:r>
            <a:r>
              <a:rPr lang="en-US" altLang="zh-CN" sz="36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11:3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chemeClr val="bg1">
                    <a:lumMod val="50000"/>
                  </a:schemeClr>
                </a:solidFill>
              </a:ln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22F1E-7ACA-4B9B-3125-0F4724F8161B}"/>
              </a:ext>
            </a:extLst>
          </p:cNvPr>
          <p:cNvSpPr txBox="1"/>
          <p:nvPr/>
        </p:nvSpPr>
        <p:spPr>
          <a:xfrm>
            <a:off x="609600" y="5257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A:  4-6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2101C-5684-23CB-19AA-E68F9628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111" y="3642030"/>
            <a:ext cx="2686973" cy="31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4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0" y="609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 the disciples came and said to him, “Why do you speak to the people in parables?”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7913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ln>
                  <a:solidFill>
                    <a:srgbClr val="00800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门徒进前来，问耶稣说：“对众人讲话为什么用比喻呢？</a:t>
            </a:r>
            <a:r>
              <a:rPr lang="en-US" altLang="zh-CN" sz="4000" b="1" dirty="0">
                <a:ln>
                  <a:solidFill>
                    <a:srgbClr val="00800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00800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762001" y="4648200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Matt.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太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13:10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22F1E-7ACA-4B9B-3125-0F4724F8161B}"/>
              </a:ext>
            </a:extLst>
          </p:cNvPr>
          <p:cNvSpPr txBox="1"/>
          <p:nvPr/>
        </p:nvSpPr>
        <p:spPr>
          <a:xfrm>
            <a:off x="762001" y="548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A:  11-15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11017-1F4B-1283-42D0-E83C97246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768036"/>
            <a:ext cx="2057399" cy="29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0" y="3810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“Why do your disciples break the tradition of the elders? For they do not wash their hands when they eat.”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5908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000" b="1" dirty="0">
                <a:ln>
                  <a:solidFill>
                    <a:srgbClr val="00800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CN" altLang="en-US" sz="4000" b="1" dirty="0">
                <a:ln>
                  <a:solidFill>
                    <a:srgbClr val="00800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你的门徒为什么犯古人的遗传呢？因为吃饭的时候，他们不洗手。”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00800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4572001" y="5029200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Matt.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太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15:2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22F1E-7ACA-4B9B-3125-0F4724F8161B}"/>
              </a:ext>
            </a:extLst>
          </p:cNvPr>
          <p:cNvSpPr txBox="1"/>
          <p:nvPr/>
        </p:nvSpPr>
        <p:spPr>
          <a:xfrm>
            <a:off x="5715000" y="5867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A: 3-9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EDB6A-3930-3A81-CE99-7CA2E6A57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227017"/>
            <a:ext cx="4953000" cy="24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1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0" y="609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 that time the disciples came to Jesus, saying, “Who is the greatest in the kingdom of heaven?”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914471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ln>
                  <a:solidFill>
                    <a:srgbClr val="00800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当时，门徒进前来，问耶稣说：“天国里谁是最大的？”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00800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685800" y="5029200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Matt.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太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18:1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22F1E-7ACA-4B9B-3125-0F4724F8161B}"/>
              </a:ext>
            </a:extLst>
          </p:cNvPr>
          <p:cNvSpPr txBox="1"/>
          <p:nvPr/>
        </p:nvSpPr>
        <p:spPr>
          <a:xfrm>
            <a:off x="685800" y="5867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A: 2-9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223B4-5666-59B3-AA5E-C820546B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914471"/>
            <a:ext cx="2753439" cy="36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0" y="6096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 Peter came up and said to him, “Lord, how often will my brother sin against me, and I forgive him? As many as seven times?”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25874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ln>
                  <a:solidFill>
                    <a:srgbClr val="00800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那时，彼得进前来，对耶稣说：“主啊，我弟兄得罪我，我当饶恕他几次呢？到七次可以吗？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00800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4419601" y="5144869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Matt.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太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18:21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22F1E-7ACA-4B9B-3125-0F4724F8161B}"/>
              </a:ext>
            </a:extLst>
          </p:cNvPr>
          <p:cNvSpPr txBox="1"/>
          <p:nvPr/>
        </p:nvSpPr>
        <p:spPr>
          <a:xfrm>
            <a:off x="5715000" y="5983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A: 22-35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6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0" y="609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behold, a man came up to him, saying, “Teacher, what good deed must I do to have eternal life?”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7432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ln>
                  <a:solidFill>
                    <a:srgbClr val="008000"/>
                  </a:solidFill>
                </a:ln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有一个人来见耶稣说：“夫子 ，我该做什么善事才能得永生？” 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008000"/>
                </a:solidFill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4419601" y="5144869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Matt.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太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19:16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22F1E-7ACA-4B9B-3125-0F4724F8161B}"/>
              </a:ext>
            </a:extLst>
          </p:cNvPr>
          <p:cNvSpPr txBox="1"/>
          <p:nvPr/>
        </p:nvSpPr>
        <p:spPr>
          <a:xfrm>
            <a:off x="5715000" y="5983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A: 17-22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FB6B4-5E70-E36B-CD73-D06C80E90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409837"/>
            <a:ext cx="42481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0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-39925"/>
            <a:ext cx="9224047" cy="6937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DE1B1-136B-434A-85A6-180555B3691F}"/>
              </a:ext>
            </a:extLst>
          </p:cNvPr>
          <p:cNvSpPr txBox="1"/>
          <p:nvPr/>
        </p:nvSpPr>
        <p:spPr>
          <a:xfrm>
            <a:off x="762000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Observations on the Q/A pattern </a:t>
            </a:r>
            <a:r>
              <a:rPr lang="zh-CN" altLang="en-US" sz="4000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016276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问题好像 </a:t>
            </a:r>
            <a:r>
              <a:rPr lang="en-US" altLang="zh-CN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– </a:t>
            </a:r>
            <a:br>
              <a:rPr lang="en-US" altLang="zh-CN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令人惊讶、意外和不必要</a:t>
            </a:r>
          </a:p>
          <a:p>
            <a:pPr lvl="0">
              <a:defRPr/>
            </a:pPr>
            <a:r>
              <a:rPr lang="en-US" altLang="zh-CN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1524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arenR"/>
              <a:defRPr/>
            </a:pPr>
            <a:r>
              <a:rPr lang="en-US" altLang="zh-CN" sz="36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question appears - surprising, unexpected and unnecessary 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0886B-1B79-F200-1879-F5B9E0821D0E}"/>
              </a:ext>
            </a:extLst>
          </p:cNvPr>
          <p:cNvSpPr txBox="1"/>
          <p:nvPr/>
        </p:nvSpPr>
        <p:spPr>
          <a:xfrm>
            <a:off x="762000" y="1141511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问题问答模式</a:t>
            </a:r>
            <a:r>
              <a:rPr lang="zh-CN" altLang="en-US" sz="40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观察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78876-03E9-125A-BA1B-A3F777AF0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36" y="4016276"/>
            <a:ext cx="388620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720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1270</Words>
  <Application>Microsoft Office PowerPoint</Application>
  <PresentationFormat>On-screen Show (4:3)</PresentationFormat>
  <Paragraphs>95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SimSun</vt:lpstr>
      <vt:lpstr>Arial</vt:lpstr>
      <vt:lpstr>Calibri</vt:lpstr>
      <vt:lpstr>Calibri Light</vt:lpstr>
      <vt:lpstr>Times New Roman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Eva</cp:lastModifiedBy>
  <cp:revision>503</cp:revision>
  <dcterms:created xsi:type="dcterms:W3CDTF">2017-10-03T19:40:00Z</dcterms:created>
  <dcterms:modified xsi:type="dcterms:W3CDTF">2023-06-21T17:33:42Z</dcterms:modified>
</cp:coreProperties>
</file>